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6017</TotalTime>
  <Words>8801</Words>
  <Application>Microsoft Office PowerPoint</Application>
  <PresentationFormat>Widescreen</PresentationFormat>
  <Paragraphs>1837</Paragraphs>
  <Slides>304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304</vt:i4>
      </vt:variant>
    </vt:vector>
  </HeadingPairs>
  <TitlesOfParts>
    <vt:vector size="30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201</cp:revision>
  <dcterms:created xsi:type="dcterms:W3CDTF">2026-02-03T10:24:36Z</dcterms:created>
  <dcterms:modified xsi:type="dcterms:W3CDTF">2026-02-07T20:03:22Z</dcterms:modified>
</cp:coreProperties>
</file>